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276" r:id="rId2"/>
    <p:sldId id="256" r:id="rId3"/>
    <p:sldId id="283" r:id="rId4"/>
    <p:sldId id="284" r:id="rId5"/>
    <p:sldId id="257" r:id="rId6"/>
    <p:sldId id="278" r:id="rId7"/>
    <p:sldId id="279" r:id="rId8"/>
    <p:sldId id="264" r:id="rId9"/>
    <p:sldId id="265" r:id="rId10"/>
    <p:sldId id="266" r:id="rId11"/>
    <p:sldId id="267" r:id="rId12"/>
    <p:sldId id="268" r:id="rId13"/>
    <p:sldId id="269" r:id="rId14"/>
    <p:sldId id="270" r:id="rId15"/>
    <p:sldId id="271" r:id="rId16"/>
    <p:sldId id="280" r:id="rId17"/>
    <p:sldId id="281" r:id="rId18"/>
    <p:sldId id="282" r:id="rId19"/>
    <p:sldId id="275"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83" d="100"/>
          <a:sy n="83" d="100"/>
        </p:scale>
        <p:origin x="-1426" y="-77"/>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5011F45-E9FC-4D0B-B403-08BB4CAACA70}" type="datetimeFigureOut">
              <a:rPr lang="en-IN" smtClean="0"/>
              <a:pPr/>
              <a:t>07-12-2020</a:t>
            </a:fld>
            <a:endParaRPr lang="en-IN"/>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1B640DB-65D1-4905-AB64-79DA0264A9E3}" type="slidenum">
              <a:rPr lang="en-IN" smtClean="0"/>
              <a:pPr/>
              <a:t>‹#›</a:t>
            </a:fld>
            <a:endParaRPr lang="en-IN"/>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7"/>
          <p:cNvSpPr>
            <a:spLocks noGrp="1" noChangeArrowheads="1"/>
          </p:cNvSpPr>
          <p:nvPr>
            <p:ph type="sldNum" sz="quarter" idx="5"/>
          </p:nvPr>
        </p:nvSpPr>
        <p:spPr>
          <a:noFill/>
          <a:ln>
            <a:miter lim="800000"/>
            <a:headEnd/>
            <a:tailEnd/>
          </a:ln>
        </p:spPr>
        <p:txBody>
          <a:bodyPr/>
          <a:lstStyle/>
          <a:p>
            <a:fld id="{8B66D41F-A1E0-4D3D-9AB7-D0ED7EC3A5E4}" type="slidenum">
              <a:rPr lang="en-US" altLang="en-US"/>
              <a:pPr/>
              <a:t>1</a:t>
            </a:fld>
            <a:endParaRPr lang="en-US" altLang="en-US"/>
          </a:p>
        </p:txBody>
      </p:sp>
      <p:sp>
        <p:nvSpPr>
          <p:cNvPr id="5123" name="Rectangle 2"/>
          <p:cNvSpPr>
            <a:spLocks noGrp="1" noRot="1" noChangeAspect="1" noChangeArrowheads="1" noTextEdit="1"/>
          </p:cNvSpPr>
          <p:nvPr>
            <p:ph type="sldImg"/>
          </p:nvPr>
        </p:nvSpPr>
        <p:spPr>
          <a:ln/>
        </p:spPr>
      </p:sp>
      <p:sp>
        <p:nvSpPr>
          <p:cNvPr id="5124" name="Rectangle 3"/>
          <p:cNvSpPr>
            <a:spLocks noGrp="1" noChangeArrowheads="1"/>
          </p:cNvSpPr>
          <p:nvPr>
            <p:ph type="body" idx="1"/>
          </p:nvPr>
        </p:nvSpPr>
        <p:spPr>
          <a:noFill/>
        </p:spPr>
        <p:txBody>
          <a:bodyPr/>
          <a:lstStyle/>
          <a:p>
            <a:pPr eaLnBrk="1" hangingPunct="1"/>
            <a:endParaRPr lang="en-US" altLang="en-US"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2286000" y="3124200"/>
            <a:ext cx="6172200" cy="1894362"/>
          </a:xfrm>
        </p:spPr>
        <p:txBody>
          <a:bodyPr/>
          <a:lstStyle>
            <a:lvl1pPr>
              <a:defRPr b="1"/>
            </a:lvl1pPr>
          </a:lstStyle>
          <a:p>
            <a:r>
              <a:rPr kumimoji="0" lang="en-US" smtClean="0"/>
              <a:t>Click to edit Master title style</a:t>
            </a:r>
            <a:endParaRPr kumimoji="0" lang="en-US"/>
          </a:p>
        </p:txBody>
      </p:sp>
      <p:sp>
        <p:nvSpPr>
          <p:cNvPr id="9" name="Subtitle 8"/>
          <p:cNvSpPr>
            <a:spLocks noGrp="1"/>
          </p:cNvSpPr>
          <p:nvPr>
            <p:ph type="subTitle" idx="1"/>
          </p:nvPr>
        </p:nvSpPr>
        <p:spPr>
          <a:xfrm>
            <a:off x="2286000" y="5003322"/>
            <a:ext cx="61722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smtClean="0"/>
              <a:t>Click to edit Master subtitle style</a:t>
            </a:r>
            <a:endParaRPr kumimoji="0" lang="en-US"/>
          </a:p>
        </p:txBody>
      </p:sp>
      <p:sp>
        <p:nvSpPr>
          <p:cNvPr id="28" name="Date Placeholder 27"/>
          <p:cNvSpPr>
            <a:spLocks noGrp="1"/>
          </p:cNvSpPr>
          <p:nvPr>
            <p:ph type="dt" sz="half" idx="10"/>
          </p:nvPr>
        </p:nvSpPr>
        <p:spPr bwMode="auto">
          <a:xfrm rot="5400000">
            <a:off x="7764621" y="1174097"/>
            <a:ext cx="2286000" cy="381000"/>
          </a:xfrm>
        </p:spPr>
        <p:txBody>
          <a:bodyPr/>
          <a:lstStyle/>
          <a:p>
            <a:fld id="{52436C8A-8F72-4494-B4C2-885AA56472D9}" type="datetimeFigureOut">
              <a:rPr lang="en-IN" smtClean="0"/>
              <a:pPr/>
              <a:t>07-12-2020</a:t>
            </a:fld>
            <a:endParaRPr lang="en-IN"/>
          </a:p>
        </p:txBody>
      </p:sp>
      <p:sp>
        <p:nvSpPr>
          <p:cNvPr id="17" name="Footer Placeholder 16"/>
          <p:cNvSpPr>
            <a:spLocks noGrp="1"/>
          </p:cNvSpPr>
          <p:nvPr>
            <p:ph type="ftr" sz="quarter" idx="11"/>
          </p:nvPr>
        </p:nvSpPr>
        <p:spPr bwMode="auto">
          <a:xfrm rot="5400000">
            <a:off x="7077269" y="4181669"/>
            <a:ext cx="3657600" cy="384048"/>
          </a:xfrm>
        </p:spPr>
        <p:txBody>
          <a:bodyPr/>
          <a:lstStyle/>
          <a:p>
            <a:endParaRPr lang="en-IN"/>
          </a:p>
        </p:txBody>
      </p:sp>
      <p:sp>
        <p:nvSpPr>
          <p:cNvPr id="10" name="Rectangle 9"/>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9113856"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609600" y="3429000"/>
            <a:ext cx="12954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309632"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1664208" y="5788152"/>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1905000" y="4495800"/>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325544" y="4928702"/>
            <a:ext cx="609600" cy="517524"/>
          </a:xfrm>
        </p:spPr>
        <p:txBody>
          <a:bodyPr/>
          <a:lstStyle/>
          <a:p>
            <a:fld id="{67FC1A7B-B4F7-4406-BB8C-E4228671C5CB}" type="slidenum">
              <a:rPr lang="en-IN" smtClean="0"/>
              <a:pPr/>
              <a:t>‹#›</a:t>
            </a:fld>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2436C8A-8F72-4494-B4C2-885AA56472D9}" type="datetimeFigureOut">
              <a:rPr lang="en-IN" smtClean="0"/>
              <a:pPr/>
              <a:t>07-12-2020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FC1A7B-B4F7-4406-BB8C-E4228671C5CB}" type="slidenum">
              <a:rPr lang="en-IN" smtClean="0"/>
              <a:pPr/>
              <a:t>‹#›</a:t>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1676400" cy="5851525"/>
          </a:xfrm>
        </p:spPr>
        <p:txBody>
          <a:bodyPr vert="eaVert"/>
          <a:lstStyle/>
          <a:p>
            <a:r>
              <a:rPr kumimoji="0" lang="en-US" smtClean="0"/>
              <a:t>Click to edit Master title style</a:t>
            </a:r>
            <a:endParaRPr kumimoji="0"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4" name="Date Placeholder 3"/>
          <p:cNvSpPr>
            <a:spLocks noGrp="1"/>
          </p:cNvSpPr>
          <p:nvPr>
            <p:ph type="dt" sz="half" idx="10"/>
          </p:nvPr>
        </p:nvSpPr>
        <p:spPr/>
        <p:txBody>
          <a:bodyPr/>
          <a:lstStyle/>
          <a:p>
            <a:fld id="{52436C8A-8F72-4494-B4C2-885AA56472D9}" type="datetimeFigureOut">
              <a:rPr lang="en-IN" smtClean="0"/>
              <a:pPr/>
              <a:t>07-12-2020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7FC1A7B-B4F7-4406-BB8C-E4228671C5CB}" type="slidenum">
              <a:rPr lang="en-IN" smtClean="0"/>
              <a:pPr/>
              <a:t>‹#›</a:t>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8" name="Content Placeholder 7"/>
          <p:cNvSpPr>
            <a:spLocks noGrp="1"/>
          </p:cNvSpPr>
          <p:nvPr>
            <p:ph sz="quarter" idx="1"/>
          </p:nvPr>
        </p:nvSpPr>
        <p:spPr>
          <a:xfrm>
            <a:off x="457200" y="1600200"/>
            <a:ext cx="7467600" cy="4873752"/>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7" name="Date Placeholder 6"/>
          <p:cNvSpPr>
            <a:spLocks noGrp="1"/>
          </p:cNvSpPr>
          <p:nvPr>
            <p:ph type="dt" sz="half" idx="14"/>
          </p:nvPr>
        </p:nvSpPr>
        <p:spPr/>
        <p:txBody>
          <a:bodyPr rtlCol="0"/>
          <a:lstStyle/>
          <a:p>
            <a:fld id="{52436C8A-8F72-4494-B4C2-885AA56472D9}" type="datetimeFigureOut">
              <a:rPr lang="en-IN" smtClean="0"/>
              <a:pPr/>
              <a:t>07-12-2020</a:t>
            </a:fld>
            <a:endParaRPr lang="en-IN"/>
          </a:p>
        </p:txBody>
      </p:sp>
      <p:sp>
        <p:nvSpPr>
          <p:cNvPr id="9" name="Slide Number Placeholder 8"/>
          <p:cNvSpPr>
            <a:spLocks noGrp="1"/>
          </p:cNvSpPr>
          <p:nvPr>
            <p:ph type="sldNum" sz="quarter" idx="15"/>
          </p:nvPr>
        </p:nvSpPr>
        <p:spPr/>
        <p:txBody>
          <a:bodyPr rtlCol="0"/>
          <a:lstStyle/>
          <a:p>
            <a:fld id="{67FC1A7B-B4F7-4406-BB8C-E4228671C5CB}" type="slidenum">
              <a:rPr lang="en-IN" smtClean="0"/>
              <a:pPr/>
              <a:t>‹#›</a:t>
            </a:fld>
            <a:endParaRPr lang="en-IN"/>
          </a:p>
        </p:txBody>
      </p:sp>
      <p:sp>
        <p:nvSpPr>
          <p:cNvPr id="10" name="Footer Placeholder 9"/>
          <p:cNvSpPr>
            <a:spLocks noGrp="1"/>
          </p:cNvSpPr>
          <p:nvPr>
            <p:ph type="ftr" sz="quarter" idx="16"/>
          </p:nvPr>
        </p:nvSpPr>
        <p:spPr/>
        <p:txBody>
          <a:bodyPr rtlCol="0"/>
          <a:lstStyle/>
          <a:p>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2286000" y="2895600"/>
            <a:ext cx="6172200" cy="2053590"/>
          </a:xfrm>
        </p:spPr>
        <p:txBody>
          <a:bodyPr/>
          <a:lstStyle>
            <a:lvl1pPr algn="l">
              <a:buNone/>
              <a:defRPr sz="3000" b="1" cap="small" baseline="0"/>
            </a:lvl1pPr>
          </a:lstStyle>
          <a:p>
            <a:r>
              <a:rPr kumimoji="0" lang="en-US" smtClean="0"/>
              <a:t>Click to edit Master title style</a:t>
            </a:r>
            <a:endParaRPr kumimoji="0" lang="en-US"/>
          </a:p>
        </p:txBody>
      </p:sp>
      <p:sp>
        <p:nvSpPr>
          <p:cNvPr id="3" name="Text Placeholder 2"/>
          <p:cNvSpPr>
            <a:spLocks noGrp="1"/>
          </p:cNvSpPr>
          <p:nvPr>
            <p:ph type="body" idx="1"/>
          </p:nvPr>
        </p:nvSpPr>
        <p:spPr>
          <a:xfrm>
            <a:off x="2286000" y="5010150"/>
            <a:ext cx="61722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smtClean="0"/>
              <a:t>Click to edit Master text styles</a:t>
            </a:r>
          </a:p>
        </p:txBody>
      </p:sp>
      <p:sp>
        <p:nvSpPr>
          <p:cNvPr id="4" name="Date Placeholder 3"/>
          <p:cNvSpPr>
            <a:spLocks noGrp="1"/>
          </p:cNvSpPr>
          <p:nvPr>
            <p:ph type="dt" sz="half" idx="10"/>
          </p:nvPr>
        </p:nvSpPr>
        <p:spPr bwMode="auto">
          <a:xfrm rot="5400000">
            <a:off x="7763256" y="1170432"/>
            <a:ext cx="2286000" cy="381000"/>
          </a:xfrm>
        </p:spPr>
        <p:txBody>
          <a:bodyPr/>
          <a:lstStyle/>
          <a:p>
            <a:fld id="{52436C8A-8F72-4494-B4C2-885AA56472D9}" type="datetimeFigureOut">
              <a:rPr lang="en-IN" smtClean="0"/>
              <a:pPr/>
              <a:t>07-12-2020</a:t>
            </a:fld>
            <a:endParaRPr lang="en-IN"/>
          </a:p>
        </p:txBody>
      </p:sp>
      <p:sp>
        <p:nvSpPr>
          <p:cNvPr id="5" name="Footer Placeholder 4"/>
          <p:cNvSpPr>
            <a:spLocks noGrp="1"/>
          </p:cNvSpPr>
          <p:nvPr>
            <p:ph type="ftr" sz="quarter" idx="11"/>
          </p:nvPr>
        </p:nvSpPr>
        <p:spPr bwMode="auto">
          <a:xfrm rot="5400000">
            <a:off x="7077456" y="4178808"/>
            <a:ext cx="3657600" cy="384048"/>
          </a:xfrm>
        </p:spPr>
        <p:txBody>
          <a:bodyPr/>
          <a:lstStyle/>
          <a:p>
            <a:endParaRPr lang="en-IN"/>
          </a:p>
        </p:txBody>
      </p:sp>
      <p:sp>
        <p:nvSpPr>
          <p:cNvPr id="9" name="Rectangle 8"/>
          <p:cNvSpPr/>
          <p:nvPr/>
        </p:nvSpPr>
        <p:spPr bwMode="auto">
          <a:xfrm>
            <a:off x="381000" y="0"/>
            <a:ext cx="6096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276336" y="0"/>
            <a:ext cx="104664"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990600" y="0"/>
            <a:ext cx="181872"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141320" y="0"/>
            <a:ext cx="23028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06344"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9144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854112"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1726640"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0668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219200" y="0"/>
            <a:ext cx="762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609600" y="3429000"/>
            <a:ext cx="12954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324704" y="4866752"/>
            <a:ext cx="641424"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091080" y="5500632"/>
            <a:ext cx="13716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1664208" y="5791200"/>
            <a:ext cx="27432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879040" y="4479888"/>
            <a:ext cx="36576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9097944"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340616" y="4928702"/>
            <a:ext cx="609600" cy="517524"/>
          </a:xfrm>
        </p:spPr>
        <p:txBody>
          <a:bodyPr/>
          <a:lstStyle/>
          <a:p>
            <a:fld id="{67FC1A7B-B4F7-4406-BB8C-E4228671C5CB}" type="slidenum">
              <a:rPr lang="en-IN" smtClean="0"/>
              <a:pPr/>
              <a:t>‹#›</a:t>
            </a:fld>
            <a:endParaRPr lang="en-IN"/>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5" name="Date Placeholder 4"/>
          <p:cNvSpPr>
            <a:spLocks noGrp="1"/>
          </p:cNvSpPr>
          <p:nvPr>
            <p:ph type="dt" sz="half" idx="10"/>
          </p:nvPr>
        </p:nvSpPr>
        <p:spPr/>
        <p:txBody>
          <a:bodyPr/>
          <a:lstStyle/>
          <a:p>
            <a:fld id="{52436C8A-8F72-4494-B4C2-885AA56472D9}" type="datetimeFigureOut">
              <a:rPr lang="en-IN" smtClean="0"/>
              <a:pPr/>
              <a:t>07-12-2020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7FC1A7B-B4F7-4406-BB8C-E4228671C5CB}" type="slidenum">
              <a:rPr lang="en-IN" smtClean="0"/>
              <a:pPr/>
              <a:t>‹#›</a:t>
            </a:fld>
            <a:endParaRPr lang="en-IN"/>
          </a:p>
        </p:txBody>
      </p:sp>
      <p:sp>
        <p:nvSpPr>
          <p:cNvPr id="9" name="Content Placeholder 8"/>
          <p:cNvSpPr>
            <a:spLocks noGrp="1"/>
          </p:cNvSpPr>
          <p:nvPr>
            <p:ph sz="quarter" idx="1"/>
          </p:nvPr>
        </p:nvSpPr>
        <p:spPr>
          <a:xfrm>
            <a:off x="457200"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1" name="Content Placeholder 10"/>
          <p:cNvSpPr>
            <a:spLocks noGrp="1"/>
          </p:cNvSpPr>
          <p:nvPr>
            <p:ph sz="quarter" idx="2"/>
          </p:nvPr>
        </p:nvSpPr>
        <p:spPr>
          <a:xfrm>
            <a:off x="4270248" y="1600200"/>
            <a:ext cx="3657600" cy="45720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7543800" cy="1143000"/>
          </a:xfrm>
        </p:spPr>
        <p:txBody>
          <a:bodyPr anchor="b"/>
          <a:lstStyle>
            <a:lvl1pPr>
              <a:defRPr/>
            </a:lvl1pPr>
          </a:lstStyle>
          <a:p>
            <a:r>
              <a:rPr kumimoji="0" lang="en-US" smtClean="0"/>
              <a:t>Click to edit Master title style</a:t>
            </a:r>
            <a:endParaRPr kumimoji="0" lang="en-US"/>
          </a:p>
        </p:txBody>
      </p:sp>
      <p:sp>
        <p:nvSpPr>
          <p:cNvPr id="7" name="Date Placeholder 6"/>
          <p:cNvSpPr>
            <a:spLocks noGrp="1"/>
          </p:cNvSpPr>
          <p:nvPr>
            <p:ph type="dt" sz="half" idx="10"/>
          </p:nvPr>
        </p:nvSpPr>
        <p:spPr/>
        <p:txBody>
          <a:bodyPr/>
          <a:lstStyle/>
          <a:p>
            <a:fld id="{52436C8A-8F72-4494-B4C2-885AA56472D9}" type="datetimeFigureOut">
              <a:rPr lang="en-IN" smtClean="0"/>
              <a:pPr/>
              <a:t>07-12-2020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7FC1A7B-B4F7-4406-BB8C-E4228671C5CB}" type="slidenum">
              <a:rPr lang="en-IN" smtClean="0"/>
              <a:pPr/>
              <a:t>‹#›</a:t>
            </a:fld>
            <a:endParaRPr lang="en-IN"/>
          </a:p>
        </p:txBody>
      </p:sp>
      <p:sp>
        <p:nvSpPr>
          <p:cNvPr id="11" name="Content Placeholder 10"/>
          <p:cNvSpPr>
            <a:spLocks noGrp="1"/>
          </p:cNvSpPr>
          <p:nvPr>
            <p:ph sz="quarter" idx="2"/>
          </p:nvPr>
        </p:nvSpPr>
        <p:spPr>
          <a:xfrm>
            <a:off x="457200"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3" name="Content Placeholder 12"/>
          <p:cNvSpPr>
            <a:spLocks noGrp="1"/>
          </p:cNvSpPr>
          <p:nvPr>
            <p:ph sz="quarter" idx="4"/>
          </p:nvPr>
        </p:nvSpPr>
        <p:spPr>
          <a:xfrm>
            <a:off x="4371975" y="2362200"/>
            <a:ext cx="3657600" cy="3886200"/>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12" name="Text Placeholder 11"/>
          <p:cNvSpPr>
            <a:spLocks noGrp="1"/>
          </p:cNvSpPr>
          <p:nvPr>
            <p:ph type="body" sz="quarter" idx="1"/>
          </p:nvPr>
        </p:nvSpPr>
        <p:spPr>
          <a:xfrm>
            <a:off x="4572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
        <p:nvSpPr>
          <p:cNvPr id="14" name="Text Placeholder 13"/>
          <p:cNvSpPr>
            <a:spLocks noGrp="1"/>
          </p:cNvSpPr>
          <p:nvPr>
            <p:ph type="body" sz="quarter" idx="3"/>
          </p:nvPr>
        </p:nvSpPr>
        <p:spPr>
          <a:xfrm>
            <a:off x="4343400" y="1569720"/>
            <a:ext cx="36576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smtClean="0"/>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smtClean="0"/>
              <a:t>Click to edit Master title style</a:t>
            </a:r>
            <a:endParaRPr kumimoji="0" lang="en-US"/>
          </a:p>
        </p:txBody>
      </p:sp>
      <p:sp>
        <p:nvSpPr>
          <p:cNvPr id="6" name="Date Placeholder 5"/>
          <p:cNvSpPr>
            <a:spLocks noGrp="1"/>
          </p:cNvSpPr>
          <p:nvPr>
            <p:ph type="dt" sz="half" idx="10"/>
          </p:nvPr>
        </p:nvSpPr>
        <p:spPr/>
        <p:txBody>
          <a:bodyPr rtlCol="0"/>
          <a:lstStyle/>
          <a:p>
            <a:fld id="{52436C8A-8F72-4494-B4C2-885AA56472D9}" type="datetimeFigureOut">
              <a:rPr lang="en-IN" smtClean="0"/>
              <a:pPr/>
              <a:t>07-12-2020</a:t>
            </a:fld>
            <a:endParaRPr lang="en-IN"/>
          </a:p>
        </p:txBody>
      </p:sp>
      <p:sp>
        <p:nvSpPr>
          <p:cNvPr id="7" name="Slide Number Placeholder 6"/>
          <p:cNvSpPr>
            <a:spLocks noGrp="1"/>
          </p:cNvSpPr>
          <p:nvPr>
            <p:ph type="sldNum" sz="quarter" idx="11"/>
          </p:nvPr>
        </p:nvSpPr>
        <p:spPr/>
        <p:txBody>
          <a:bodyPr rtlCol="0"/>
          <a:lstStyle/>
          <a:p>
            <a:fld id="{67FC1A7B-B4F7-4406-BB8C-E4228671C5CB}" type="slidenum">
              <a:rPr lang="en-IN" smtClean="0"/>
              <a:pPr/>
              <a:t>‹#›</a:t>
            </a:fld>
            <a:endParaRPr lang="en-IN"/>
          </a:p>
        </p:txBody>
      </p:sp>
      <p:sp>
        <p:nvSpPr>
          <p:cNvPr id="8" name="Footer Placeholder 7"/>
          <p:cNvSpPr>
            <a:spLocks noGrp="1"/>
          </p:cNvSpPr>
          <p:nvPr>
            <p:ph type="ftr" sz="quarter" idx="12"/>
          </p:nvPr>
        </p:nvSpPr>
        <p:spPr/>
        <p:txBody>
          <a:bodyPr rtlCol="0"/>
          <a:lstStyle/>
          <a:p>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436C8A-8F72-4494-B4C2-885AA56472D9}" type="datetimeFigureOut">
              <a:rPr lang="en-IN" smtClean="0"/>
              <a:pPr/>
              <a:t>07-12-2020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7FC1A7B-B4F7-4406-BB8C-E4228671C5CB}" type="slidenum">
              <a:rPr lang="en-IN" smtClean="0"/>
              <a:pPr/>
              <a:t>‹#›</a:t>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3371850" y="3200400"/>
            <a:ext cx="6309360" cy="457200"/>
          </a:xfrm>
        </p:spPr>
        <p:txBody>
          <a:bodyPr anchor="b"/>
          <a:lstStyle>
            <a:lvl1pPr algn="l">
              <a:buNone/>
              <a:defRPr sz="2000" b="1" cap="small" baseline="0"/>
            </a:lvl1pPr>
          </a:lstStyle>
          <a:p>
            <a:r>
              <a:rPr kumimoji="0" lang="en-US" smtClean="0"/>
              <a:t>Click to edit Master title style</a:t>
            </a:r>
            <a:endParaRPr kumimoji="0" lang="en-US"/>
          </a:p>
        </p:txBody>
      </p:sp>
      <p:sp>
        <p:nvSpPr>
          <p:cNvPr id="3" name="Text Placeholder 2"/>
          <p:cNvSpPr>
            <a:spLocks noGrp="1"/>
          </p:cNvSpPr>
          <p:nvPr>
            <p:ph type="body" idx="2"/>
          </p:nvPr>
        </p:nvSpPr>
        <p:spPr>
          <a:xfrm>
            <a:off x="6812280" y="274320"/>
            <a:ext cx="1527048"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smtClean="0"/>
              <a:t>Click to edit Master text styles</a:t>
            </a:r>
          </a:p>
        </p:txBody>
      </p:sp>
      <p:sp>
        <p:nvSpPr>
          <p:cNvPr id="8" name="Straight Connector 7"/>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304800" y="274320"/>
            <a:ext cx="5638800" cy="6327648"/>
          </a:xfrm>
        </p:spPr>
        <p:txBody>
          <a:bodyPr/>
          <a:lstStyle/>
          <a:p>
            <a:pPr lvl="0" eaLnBrk="1" latinLnBrk="0" hangingPunct="1"/>
            <a:r>
              <a:rPr lang="en-US" smtClean="0"/>
              <a:t>Click to edit Master text styles</a:t>
            </a:r>
          </a:p>
          <a:p>
            <a:pPr lvl="1" eaLnBrk="1" latinLnBrk="0" hangingPunct="1"/>
            <a:r>
              <a:rPr lang="en-US" smtClean="0"/>
              <a:t>Second level</a:t>
            </a:r>
          </a:p>
          <a:p>
            <a:pPr lvl="2" eaLnBrk="1" latinLnBrk="0" hangingPunct="1"/>
            <a:r>
              <a:rPr lang="en-US" smtClean="0"/>
              <a:t>Third level</a:t>
            </a:r>
          </a:p>
          <a:p>
            <a:pPr lvl="3" eaLnBrk="1" latinLnBrk="0" hangingPunct="1"/>
            <a:r>
              <a:rPr lang="en-US" smtClean="0"/>
              <a:t>Fourth level</a:t>
            </a:r>
          </a:p>
          <a:p>
            <a:pPr lvl="4" eaLnBrk="1" latinLnBrk="0" hangingPunct="1"/>
            <a:r>
              <a:rPr lang="en-US" smtClean="0"/>
              <a:t>Fifth level</a:t>
            </a:r>
            <a:endParaRPr kumimoji="0" lang="en-US"/>
          </a:p>
        </p:txBody>
      </p:sp>
      <p:sp>
        <p:nvSpPr>
          <p:cNvPr id="21" name="Date Placeholder 20"/>
          <p:cNvSpPr>
            <a:spLocks noGrp="1"/>
          </p:cNvSpPr>
          <p:nvPr>
            <p:ph type="dt" sz="half" idx="14"/>
          </p:nvPr>
        </p:nvSpPr>
        <p:spPr/>
        <p:txBody>
          <a:bodyPr rtlCol="0"/>
          <a:lstStyle/>
          <a:p>
            <a:fld id="{52436C8A-8F72-4494-B4C2-885AA56472D9}" type="datetimeFigureOut">
              <a:rPr lang="en-IN" smtClean="0"/>
              <a:pPr/>
              <a:t>07-12-2020</a:t>
            </a:fld>
            <a:endParaRPr lang="en-IN"/>
          </a:p>
        </p:txBody>
      </p:sp>
      <p:sp>
        <p:nvSpPr>
          <p:cNvPr id="22" name="Slide Number Placeholder 21"/>
          <p:cNvSpPr>
            <a:spLocks noGrp="1"/>
          </p:cNvSpPr>
          <p:nvPr>
            <p:ph type="sldNum" sz="quarter" idx="15"/>
          </p:nvPr>
        </p:nvSpPr>
        <p:spPr/>
        <p:txBody>
          <a:bodyPr rtlCol="0"/>
          <a:lstStyle/>
          <a:p>
            <a:fld id="{67FC1A7B-B4F7-4406-BB8C-E4228671C5CB}" type="slidenum">
              <a:rPr lang="en-IN" smtClean="0"/>
              <a:pPr/>
              <a:t>‹#›</a:t>
            </a:fld>
            <a:endParaRPr lang="en-IN"/>
          </a:p>
        </p:txBody>
      </p:sp>
      <p:sp>
        <p:nvSpPr>
          <p:cNvPr id="23" name="Footer Placeholder 22"/>
          <p:cNvSpPr>
            <a:spLocks noGrp="1"/>
          </p:cNvSpPr>
          <p:nvPr>
            <p:ph type="ftr" sz="quarter" idx="16"/>
          </p:nvPr>
        </p:nvSpPr>
        <p:spPr/>
        <p:txBody>
          <a:bodyPr rtlCol="0"/>
          <a:lstStyle/>
          <a:p>
            <a:endParaRPr lang="en-IN"/>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8763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3350133" y="3200400"/>
            <a:ext cx="6309360" cy="457200"/>
          </a:xfrm>
        </p:spPr>
        <p:txBody>
          <a:bodyPr anchor="b"/>
          <a:lstStyle>
            <a:lvl1pPr algn="l">
              <a:buNone/>
              <a:defRPr sz="2000" b="1"/>
            </a:lvl1pPr>
          </a:lstStyle>
          <a:p>
            <a:r>
              <a:rPr kumimoji="0" lang="en-US" smtClean="0"/>
              <a:t>Click to edit Master title style</a:t>
            </a:r>
            <a:endParaRPr kumimoji="0" lang="en-US"/>
          </a:p>
        </p:txBody>
      </p:sp>
      <p:sp>
        <p:nvSpPr>
          <p:cNvPr id="3" name="Picture Placeholder 2"/>
          <p:cNvSpPr>
            <a:spLocks noGrp="1"/>
          </p:cNvSpPr>
          <p:nvPr>
            <p:ph type="pic" idx="1"/>
          </p:nvPr>
        </p:nvSpPr>
        <p:spPr>
          <a:xfrm>
            <a:off x="0" y="0"/>
            <a:ext cx="61722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smtClean="0"/>
              <a:t>Click icon to add picture</a:t>
            </a:r>
            <a:endParaRPr kumimoji="0" lang="en-US" dirty="0"/>
          </a:p>
        </p:txBody>
      </p:sp>
      <p:sp>
        <p:nvSpPr>
          <p:cNvPr id="4" name="Text Placeholder 3"/>
          <p:cNvSpPr>
            <a:spLocks noGrp="1"/>
          </p:cNvSpPr>
          <p:nvPr>
            <p:ph type="body" sz="half" idx="2"/>
          </p:nvPr>
        </p:nvSpPr>
        <p:spPr>
          <a:xfrm>
            <a:off x="6765798" y="264795"/>
            <a:ext cx="1524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smtClean="0"/>
              <a:t>Click to edit Master text styles</a:t>
            </a:r>
          </a:p>
        </p:txBody>
      </p:sp>
      <p:sp>
        <p:nvSpPr>
          <p:cNvPr id="10" name="Straight Connector 9"/>
          <p:cNvSpPr>
            <a:spLocks noChangeShapeType="1"/>
          </p:cNvSpPr>
          <p:nvPr/>
        </p:nvSpPr>
        <p:spPr bwMode="auto">
          <a:xfrm>
            <a:off x="89916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8839200" y="0"/>
            <a:ext cx="3048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62484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6192296"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52436C8A-8F72-4494-B4C2-885AA56472D9}" type="datetimeFigureOut">
              <a:rPr lang="en-IN" smtClean="0"/>
              <a:pPr/>
              <a:t>07-12-2020</a:t>
            </a:fld>
            <a:endParaRPr lang="en-IN"/>
          </a:p>
        </p:txBody>
      </p:sp>
      <p:sp>
        <p:nvSpPr>
          <p:cNvPr id="18" name="Slide Number Placeholder 17"/>
          <p:cNvSpPr>
            <a:spLocks noGrp="1"/>
          </p:cNvSpPr>
          <p:nvPr>
            <p:ph type="sldNum" sz="quarter" idx="11"/>
          </p:nvPr>
        </p:nvSpPr>
        <p:spPr/>
        <p:txBody>
          <a:bodyPr rtlCol="0"/>
          <a:lstStyle/>
          <a:p>
            <a:fld id="{67FC1A7B-B4F7-4406-BB8C-E4228671C5CB}" type="slidenum">
              <a:rPr lang="en-IN" smtClean="0"/>
              <a:pPr/>
              <a:t>‹#›</a:t>
            </a:fld>
            <a:endParaRPr lang="en-IN"/>
          </a:p>
        </p:txBody>
      </p:sp>
      <p:sp>
        <p:nvSpPr>
          <p:cNvPr id="21" name="Footer Placeholder 20"/>
          <p:cNvSpPr>
            <a:spLocks noGrp="1"/>
          </p:cNvSpPr>
          <p:nvPr>
            <p:ph type="ftr" sz="quarter" idx="12"/>
          </p:nvPr>
        </p:nvSpPr>
        <p:spPr/>
        <p:txBody>
          <a:bodyPr rtlCol="0"/>
          <a:lstStyle/>
          <a:p>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8763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457200" y="274638"/>
            <a:ext cx="7467600" cy="1143000"/>
          </a:xfrm>
          <a:prstGeom prst="rect">
            <a:avLst/>
          </a:prstGeom>
        </p:spPr>
        <p:txBody>
          <a:bodyPr vert="horz" anchor="b">
            <a:normAutofit/>
          </a:bodyPr>
          <a:lstStyle/>
          <a:p>
            <a:r>
              <a:rPr kumimoji="0" lang="en-US" smtClean="0"/>
              <a:t>Click to edit Master title style</a:t>
            </a:r>
            <a:endParaRPr kumimoji="0" lang="en-US"/>
          </a:p>
        </p:txBody>
      </p:sp>
      <p:sp>
        <p:nvSpPr>
          <p:cNvPr id="13" name="Text Placeholder 12"/>
          <p:cNvSpPr>
            <a:spLocks noGrp="1"/>
          </p:cNvSpPr>
          <p:nvPr>
            <p:ph type="body" idx="1"/>
          </p:nvPr>
        </p:nvSpPr>
        <p:spPr>
          <a:xfrm>
            <a:off x="457200" y="1600200"/>
            <a:ext cx="7467600" cy="4873752"/>
          </a:xfrm>
          <a:prstGeom prst="rect">
            <a:avLst/>
          </a:prstGeom>
        </p:spPr>
        <p:txBody>
          <a:bodyPr vert="horz">
            <a:normAutofit/>
          </a:bodyPr>
          <a:lstStyle/>
          <a:p>
            <a:pPr lvl="0" eaLnBrk="1" latinLnBrk="0" hangingPunct="1"/>
            <a:r>
              <a:rPr kumimoji="0" lang="en-US" smtClean="0"/>
              <a:t>Click to edit Master text styles</a:t>
            </a:r>
          </a:p>
          <a:p>
            <a:pPr lvl="1" eaLnBrk="1" latinLnBrk="0" hangingPunct="1"/>
            <a:r>
              <a:rPr kumimoji="0" lang="en-US" smtClean="0"/>
              <a:t>Second level</a:t>
            </a:r>
          </a:p>
          <a:p>
            <a:pPr lvl="2" eaLnBrk="1" latinLnBrk="0" hangingPunct="1"/>
            <a:r>
              <a:rPr kumimoji="0" lang="en-US" smtClean="0"/>
              <a:t>Third level</a:t>
            </a:r>
          </a:p>
          <a:p>
            <a:pPr lvl="3" eaLnBrk="1" latinLnBrk="0" hangingPunct="1"/>
            <a:r>
              <a:rPr kumimoji="0" lang="en-US" smtClean="0"/>
              <a:t>Fourth level</a:t>
            </a:r>
          </a:p>
          <a:p>
            <a:pPr lvl="4" eaLnBrk="1" latinLnBrk="0" hangingPunct="1"/>
            <a:r>
              <a:rPr kumimoji="0" lang="en-US" smtClean="0"/>
              <a:t>Fifth level</a:t>
            </a:r>
            <a:endParaRPr kumimoji="0" lang="en-US"/>
          </a:p>
        </p:txBody>
      </p:sp>
      <p:sp>
        <p:nvSpPr>
          <p:cNvPr id="14" name="Date Placeholder 13"/>
          <p:cNvSpPr>
            <a:spLocks noGrp="1"/>
          </p:cNvSpPr>
          <p:nvPr>
            <p:ph type="dt" sz="half" idx="2"/>
          </p:nvPr>
        </p:nvSpPr>
        <p:spPr>
          <a:xfrm rot="5400000">
            <a:off x="7589520" y="1081851"/>
            <a:ext cx="2011680" cy="384048"/>
          </a:xfrm>
          <a:prstGeom prst="rect">
            <a:avLst/>
          </a:prstGeom>
        </p:spPr>
        <p:txBody>
          <a:bodyPr vert="horz" anchor="ctr" anchorCtr="0"/>
          <a:lstStyle>
            <a:lvl1pPr algn="r" eaLnBrk="1" latinLnBrk="0" hangingPunct="1">
              <a:defRPr kumimoji="0" sz="1200">
                <a:solidFill>
                  <a:schemeClr val="tx2"/>
                </a:solidFill>
              </a:defRPr>
            </a:lvl1pPr>
          </a:lstStyle>
          <a:p>
            <a:fld id="{52436C8A-8F72-4494-B4C2-885AA56472D9}" type="datetimeFigureOut">
              <a:rPr lang="en-IN" smtClean="0"/>
              <a:pPr/>
              <a:t>07-12-2020</a:t>
            </a:fld>
            <a:endParaRPr lang="en-IN"/>
          </a:p>
        </p:txBody>
      </p:sp>
      <p:sp>
        <p:nvSpPr>
          <p:cNvPr id="3" name="Footer Placeholder 2"/>
          <p:cNvSpPr>
            <a:spLocks noGrp="1"/>
          </p:cNvSpPr>
          <p:nvPr>
            <p:ph type="ftr" sz="quarter" idx="3"/>
          </p:nvPr>
        </p:nvSpPr>
        <p:spPr>
          <a:xfrm rot="5400000">
            <a:off x="6990186" y="3737240"/>
            <a:ext cx="3200400" cy="365760"/>
          </a:xfrm>
          <a:prstGeom prst="rect">
            <a:avLst/>
          </a:prstGeom>
        </p:spPr>
        <p:txBody>
          <a:bodyPr vert="horz" anchor="ctr" anchorCtr="0"/>
          <a:lstStyle>
            <a:lvl1pPr algn="l" eaLnBrk="1" latinLnBrk="0" hangingPunct="1">
              <a:defRPr kumimoji="0" sz="1200">
                <a:solidFill>
                  <a:schemeClr val="tx2"/>
                </a:solidFill>
              </a:defRPr>
            </a:lvl1pPr>
          </a:lstStyle>
          <a:p>
            <a:endParaRPr lang="en-IN"/>
          </a:p>
        </p:txBody>
      </p:sp>
      <p:sp>
        <p:nvSpPr>
          <p:cNvPr id="7" name="Straight Connector 6"/>
          <p:cNvSpPr>
            <a:spLocks noChangeShapeType="1"/>
          </p:cNvSpPr>
          <p:nvPr/>
        </p:nvSpPr>
        <p:spPr bwMode="auto">
          <a:xfrm>
            <a:off x="762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89916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8839200" y="0"/>
            <a:ext cx="3048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89154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8156448" y="5715000"/>
            <a:ext cx="54864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8129016" y="5734050"/>
            <a:ext cx="609600" cy="521208"/>
          </a:xfrm>
          <a:prstGeom prst="rect">
            <a:avLst/>
          </a:prstGeom>
        </p:spPr>
        <p:txBody>
          <a:bodyPr vert="horz" anchor="ctr"/>
          <a:lstStyle>
            <a:lvl1pPr algn="ctr" eaLnBrk="1" latinLnBrk="0" hangingPunct="1">
              <a:defRPr kumimoji="0" sz="1400" b="1">
                <a:solidFill>
                  <a:srgbClr val="FFFFFF"/>
                </a:solidFill>
              </a:defRPr>
            </a:lvl1pPr>
          </a:lstStyle>
          <a:p>
            <a:fld id="{67FC1A7B-B4F7-4406-BB8C-E4228671C5CB}" type="slidenum">
              <a:rPr lang="en-IN" smtClean="0"/>
              <a:pPr/>
              <a:t>‹#›</a:t>
            </a:fld>
            <a:endParaRPr lang="en-IN"/>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6"/>
          <p:cNvSpPr>
            <a:spLocks noGrp="1" noChangeArrowheads="1"/>
          </p:cNvSpPr>
          <p:nvPr>
            <p:ph type="sldNum" sz="quarter" idx="12"/>
          </p:nvPr>
        </p:nvSpPr>
        <p:spPr>
          <a:noFill/>
          <a:ln>
            <a:miter lim="800000"/>
            <a:headEnd/>
            <a:tailEnd/>
          </a:ln>
        </p:spPr>
        <p:txBody>
          <a:bodyPr/>
          <a:lstStyle/>
          <a:p>
            <a:fld id="{CD9BD866-C217-4A3C-980C-370C238E145A}" type="slidenum">
              <a:rPr lang="en-US" altLang="en-US"/>
              <a:pPr/>
              <a:t>1</a:t>
            </a:fld>
            <a:endParaRPr lang="en-US" altLang="en-US"/>
          </a:p>
        </p:txBody>
      </p:sp>
      <p:sp>
        <p:nvSpPr>
          <p:cNvPr id="2050" name="Rectangle 2"/>
          <p:cNvSpPr>
            <a:spLocks noGrp="1" noChangeArrowheads="1"/>
          </p:cNvSpPr>
          <p:nvPr>
            <p:ph type="ctrTitle"/>
          </p:nvPr>
        </p:nvSpPr>
        <p:spPr>
          <a:xfrm>
            <a:off x="2267744" y="1556792"/>
            <a:ext cx="6172200" cy="1894362"/>
          </a:xfrm>
        </p:spPr>
        <p:txBody>
          <a:bodyPr/>
          <a:lstStyle/>
          <a:p>
            <a:pPr algn="ctr" eaLnBrk="1" hangingPunct="1">
              <a:defRPr/>
            </a:pPr>
            <a:r>
              <a:rPr lang="en-US" b="1" dirty="0" smtClean="0">
                <a:solidFill>
                  <a:srgbClr val="CC0000"/>
                </a:solidFill>
                <a:effectLst>
                  <a:outerShdw blurRad="38100" dist="38100" dir="2700000" algn="tl">
                    <a:srgbClr val="C0C0C0"/>
                  </a:outerShdw>
                </a:effectLst>
              </a:rPr>
              <a:t>Full Stack Presentation</a:t>
            </a:r>
            <a:endParaRPr lang="en-US" b="1" dirty="0">
              <a:solidFill>
                <a:srgbClr val="CC0000"/>
              </a:solidFill>
              <a:effectLst>
                <a:outerShdw blurRad="38100" dist="38100" dir="2700000" algn="tl">
                  <a:srgbClr val="C0C0C0"/>
                </a:outerShdw>
              </a:effectLst>
            </a:endParaRPr>
          </a:p>
        </p:txBody>
      </p:sp>
      <p:sp>
        <p:nvSpPr>
          <p:cNvPr id="4" name="Rectangle 3"/>
          <p:cNvSpPr/>
          <p:nvPr/>
        </p:nvSpPr>
        <p:spPr>
          <a:xfrm>
            <a:off x="3059832" y="692696"/>
            <a:ext cx="4198778" cy="923330"/>
          </a:xfrm>
          <a:prstGeom prst="rect">
            <a:avLst/>
          </a:prstGeom>
          <a:noFill/>
        </p:spPr>
        <p:txBody>
          <a:bodyPr wrap="none" lIns="91440" tIns="45720" rIns="91440" bIns="45720">
            <a:spAutoFit/>
          </a:bodyPr>
          <a:lstStyle/>
          <a:p>
            <a:pPr algn="ctr"/>
            <a:r>
              <a:rPr lang="en-US" sz="5400" b="1" cap="none" spc="0" dirty="0" smtClean="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rPr>
              <a:t>Welcome To</a:t>
            </a:r>
            <a:endParaRPr lang="en-US" sz="5400" b="1" cap="none" spc="0" dirty="0">
              <a:ln w="17780" cmpd="sng">
                <a:solidFill>
                  <a:srgbClr val="FFFFFF"/>
                </a:solidFill>
                <a:prstDash val="solid"/>
                <a:miter lim="800000"/>
              </a:ln>
              <a:gradFill rotWithShape="1">
                <a:gsLst>
                  <a:gs pos="0">
                    <a:srgbClr val="000000">
                      <a:tint val="92000"/>
                      <a:shade val="100000"/>
                      <a:satMod val="150000"/>
                    </a:srgbClr>
                  </a:gs>
                  <a:gs pos="49000">
                    <a:srgbClr val="000000">
                      <a:tint val="89000"/>
                      <a:shade val="90000"/>
                      <a:satMod val="150000"/>
                    </a:srgbClr>
                  </a:gs>
                  <a:gs pos="50000">
                    <a:srgbClr val="000000">
                      <a:tint val="100000"/>
                      <a:shade val="75000"/>
                      <a:satMod val="150000"/>
                    </a:srgbClr>
                  </a:gs>
                  <a:gs pos="95000">
                    <a:srgbClr val="000000">
                      <a:shade val="47000"/>
                      <a:satMod val="150000"/>
                    </a:srgbClr>
                  </a:gs>
                  <a:gs pos="100000">
                    <a:srgbClr val="000000">
                      <a:shade val="39000"/>
                      <a:satMod val="150000"/>
                    </a:srgbClr>
                  </a:gs>
                </a:gsLst>
                <a:lin ang="5400000"/>
              </a:gradFill>
              <a:effectLst>
                <a:outerShdw blurRad="50800" algn="tl" rotWithShape="0">
                  <a:srgbClr val="000000"/>
                </a:outerShdw>
              </a:effectLst>
            </a:endParaRPr>
          </a:p>
        </p:txBody>
      </p:sp>
      <p:sp>
        <p:nvSpPr>
          <p:cNvPr id="5" name="Rectangle 4"/>
          <p:cNvSpPr/>
          <p:nvPr/>
        </p:nvSpPr>
        <p:spPr>
          <a:xfrm>
            <a:off x="1906687" y="3789040"/>
            <a:ext cx="7455887" cy="1754326"/>
          </a:xfrm>
          <a:prstGeom prst="rect">
            <a:avLst/>
          </a:prstGeom>
          <a:noFill/>
        </p:spPr>
        <p:txBody>
          <a:bodyPr wrap="none" lIns="91440" tIns="45720" rIns="91440" bIns="45720">
            <a:spAutoFit/>
          </a:bodyPr>
          <a:lstStyle/>
          <a:p>
            <a:pPr algn="ctr"/>
            <a:r>
              <a:rPr lang="en-US" sz="5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On </a:t>
            </a:r>
          </a:p>
          <a:p>
            <a:pPr algn="ctr"/>
            <a:r>
              <a:rPr lang="en-US" sz="5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Airline</a:t>
            </a:r>
            <a:r>
              <a:rPr lang="en-US" sz="5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 </a:t>
            </a:r>
            <a:r>
              <a:rPr lang="en-US" sz="54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Reservation </a:t>
            </a:r>
            <a:endParaRPr lang="en-US" sz="5400"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050"/>
                                        </p:tgtEl>
                                        <p:attrNameLst>
                                          <p:attrName>style.visibility</p:attrName>
                                        </p:attrNameLst>
                                      </p:cBhvr>
                                      <p:to>
                                        <p:strVal val="visible"/>
                                      </p:to>
                                    </p:set>
                                    <p:animEffect transition="in" filter="blinds(horizontal)">
                                      <p:cBhvr>
                                        <p:cTn id="7" dur="500"/>
                                        <p:tgtEl>
                                          <p:spTgt spid="20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195736" y="260648"/>
            <a:ext cx="5032147" cy="923330"/>
          </a:xfrm>
          <a:prstGeom prst="rect">
            <a:avLst/>
          </a:prstGeom>
          <a:noFill/>
        </p:spPr>
        <p:txBody>
          <a:bodyPr wrap="none" lIns="91440" tIns="45720" rIns="91440" bIns="45720">
            <a:spAutoFit/>
          </a:bodyPr>
          <a:lstStyle/>
          <a:p>
            <a:pPr algn="ctr"/>
            <a:r>
              <a:rPr lang="en-US" sz="5400" b="1" cap="none"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HOMEPAGE</a:t>
            </a:r>
            <a:endParaRPr lang="en-U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pic>
        <p:nvPicPr>
          <p:cNvPr id="6" name="Picture 5" descr="C:\Users\hp\Pictures\Screenshots\Screenshot (95).png"/>
          <p:cNvPicPr/>
          <p:nvPr/>
        </p:nvPicPr>
        <p:blipFill>
          <a:blip r:embed="rId2" cstate="print"/>
          <a:srcRect/>
          <a:stretch>
            <a:fillRect/>
          </a:stretch>
        </p:blipFill>
        <p:spPr bwMode="auto">
          <a:xfrm>
            <a:off x="971600" y="1556792"/>
            <a:ext cx="7056784" cy="3816424"/>
          </a:xfrm>
          <a:prstGeom prst="rect">
            <a:avLst/>
          </a:prstGeom>
          <a:noFill/>
          <a:ln w="9525">
            <a:noFill/>
            <a:miter lim="800000"/>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Users\hp\Pictures\Screenshots\Screenshot (96).png"/>
          <p:cNvPicPr/>
          <p:nvPr/>
        </p:nvPicPr>
        <p:blipFill>
          <a:blip r:embed="rId2" cstate="print"/>
          <a:srcRect/>
          <a:stretch>
            <a:fillRect/>
          </a:stretch>
        </p:blipFill>
        <p:spPr bwMode="auto">
          <a:xfrm>
            <a:off x="755576" y="1124744"/>
            <a:ext cx="7704856" cy="4104456"/>
          </a:xfrm>
          <a:prstGeom prst="rect">
            <a:avLst/>
          </a:prstGeom>
          <a:noFill/>
          <a:ln w="9525">
            <a:noFill/>
            <a:miter lim="800000"/>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Users\hp\Pictures\Screenshots\Screenshot (98).png"/>
          <p:cNvPicPr/>
          <p:nvPr/>
        </p:nvPicPr>
        <p:blipFill>
          <a:blip r:embed="rId2" cstate="print"/>
          <a:srcRect/>
          <a:stretch>
            <a:fillRect/>
          </a:stretch>
        </p:blipFill>
        <p:spPr bwMode="auto">
          <a:xfrm>
            <a:off x="971600" y="1484784"/>
            <a:ext cx="7200800" cy="3744416"/>
          </a:xfrm>
          <a:prstGeom prst="rect">
            <a:avLst/>
          </a:prstGeom>
          <a:noFill/>
          <a:ln w="9525">
            <a:noFill/>
            <a:miter lim="800000"/>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Users\hp\Pictures\Screenshots\Screenshot (110).png"/>
          <p:cNvPicPr/>
          <p:nvPr/>
        </p:nvPicPr>
        <p:blipFill>
          <a:blip r:embed="rId2" cstate="print"/>
          <a:srcRect/>
          <a:stretch>
            <a:fillRect/>
          </a:stretch>
        </p:blipFill>
        <p:spPr bwMode="auto">
          <a:xfrm>
            <a:off x="611560" y="1052736"/>
            <a:ext cx="7560840" cy="4320480"/>
          </a:xfrm>
          <a:prstGeom prst="rect">
            <a:avLst/>
          </a:prstGeom>
          <a:noFill/>
          <a:ln w="9525">
            <a:noFill/>
            <a:miter lim="800000"/>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Users\hp\Pictures\Screenshots\Screenshot (112).png"/>
          <p:cNvPicPr/>
          <p:nvPr/>
        </p:nvPicPr>
        <p:blipFill>
          <a:blip r:embed="rId2" cstate="print"/>
          <a:srcRect/>
          <a:stretch>
            <a:fillRect/>
          </a:stretch>
        </p:blipFill>
        <p:spPr bwMode="auto">
          <a:xfrm>
            <a:off x="899592" y="1052736"/>
            <a:ext cx="7416824" cy="4392488"/>
          </a:xfrm>
          <a:prstGeom prst="rect">
            <a:avLst/>
          </a:prstGeom>
          <a:noFill/>
          <a:ln w="9525">
            <a:noFill/>
            <a:miter lim="800000"/>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Users\hp\Pictures\Screenshots\Screenshot (116).png"/>
          <p:cNvPicPr/>
          <p:nvPr/>
        </p:nvPicPr>
        <p:blipFill>
          <a:blip r:embed="rId2" cstate="print"/>
          <a:srcRect/>
          <a:stretch>
            <a:fillRect/>
          </a:stretch>
        </p:blipFill>
        <p:spPr bwMode="auto">
          <a:xfrm>
            <a:off x="827584" y="1268760"/>
            <a:ext cx="7632848" cy="4248472"/>
          </a:xfrm>
          <a:prstGeom prst="rect">
            <a:avLst/>
          </a:prstGeom>
          <a:noFill/>
          <a:ln w="9525">
            <a:noFill/>
            <a:miter lim="800000"/>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hp\Pictures\Screenshots\Screenshot (117).png"/>
          <p:cNvPicPr/>
          <p:nvPr/>
        </p:nvPicPr>
        <p:blipFill>
          <a:blip r:embed="rId2" cstate="print"/>
          <a:srcRect/>
          <a:stretch>
            <a:fillRect/>
          </a:stretch>
        </p:blipFill>
        <p:spPr bwMode="auto">
          <a:xfrm>
            <a:off x="611560" y="1196752"/>
            <a:ext cx="7776864" cy="4176464"/>
          </a:xfrm>
          <a:prstGeom prst="rect">
            <a:avLst/>
          </a:prstGeom>
          <a:noFill/>
          <a:ln w="9525">
            <a:noFill/>
            <a:miter lim="800000"/>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hp\Pictures\Screenshots\Screenshot (118).png"/>
          <p:cNvPicPr/>
          <p:nvPr/>
        </p:nvPicPr>
        <p:blipFill>
          <a:blip r:embed="rId2" cstate="print"/>
          <a:srcRect/>
          <a:stretch>
            <a:fillRect/>
          </a:stretch>
        </p:blipFill>
        <p:spPr bwMode="auto">
          <a:xfrm>
            <a:off x="827584" y="1268760"/>
            <a:ext cx="7200800" cy="3960440"/>
          </a:xfrm>
          <a:prstGeom prst="rect">
            <a:avLst/>
          </a:prstGeom>
          <a:noFill/>
          <a:ln w="9525">
            <a:noFill/>
            <a:miter lim="800000"/>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C:\Users\hp\Pictures\Screenshots\Screenshot (121).png"/>
          <p:cNvPicPr/>
          <p:nvPr/>
        </p:nvPicPr>
        <p:blipFill>
          <a:blip r:embed="rId2" cstate="print"/>
          <a:srcRect/>
          <a:stretch>
            <a:fillRect/>
          </a:stretch>
        </p:blipFill>
        <p:spPr bwMode="auto">
          <a:xfrm>
            <a:off x="971600" y="1340768"/>
            <a:ext cx="6984776" cy="3816424"/>
          </a:xfrm>
          <a:prstGeom prst="rect">
            <a:avLst/>
          </a:prstGeom>
          <a:noFill/>
          <a:ln w="9525">
            <a:noFill/>
            <a:miter lim="800000"/>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2" descr="Thank You Minion GIFs | Tenor"/>
          <p:cNvPicPr>
            <a:picLocks noChangeAspect="1" noChangeArrowheads="1" noCrop="1"/>
          </p:cNvPicPr>
          <p:nvPr/>
        </p:nvPicPr>
        <p:blipFill>
          <a:blip r:embed="rId2" cstate="print"/>
          <a:srcRect/>
          <a:stretch>
            <a:fillRect/>
          </a:stretch>
        </p:blipFill>
        <p:spPr bwMode="auto">
          <a:xfrm>
            <a:off x="2195736" y="1124744"/>
            <a:ext cx="4968552" cy="3672408"/>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979712" y="260648"/>
            <a:ext cx="6372200" cy="923330"/>
          </a:xfrm>
          <a:prstGeom prst="rect">
            <a:avLst/>
          </a:prstGeom>
          <a:noFill/>
        </p:spPr>
        <p:txBody>
          <a:bodyPr wrap="square" lIns="91440" tIns="45720" rIns="91440" bIns="45720">
            <a:spAutoFit/>
          </a:bodyPr>
          <a:lstStyle/>
          <a:p>
            <a:pPr algn="ctr"/>
            <a:r>
              <a:rPr lang="en-US" sz="5400" b="1" cap="none"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About Project</a:t>
            </a:r>
            <a:endParaRPr lang="en-U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sp>
        <p:nvSpPr>
          <p:cNvPr id="9" name="TextBox 8"/>
          <p:cNvSpPr txBox="1"/>
          <p:nvPr/>
        </p:nvSpPr>
        <p:spPr>
          <a:xfrm>
            <a:off x="2339752" y="1628800"/>
            <a:ext cx="6300192" cy="5355312"/>
          </a:xfrm>
          <a:prstGeom prst="rect">
            <a:avLst/>
          </a:prstGeom>
          <a:noFill/>
        </p:spPr>
        <p:txBody>
          <a:bodyPr wrap="square" rtlCol="0">
            <a:spAutoFit/>
          </a:bodyPr>
          <a:lstStyle/>
          <a:p>
            <a:r>
              <a:rPr lang="en-IN" dirty="0" smtClean="0"/>
              <a:t>The Project is based on Front End Web Development, in this project I have designed and created a Static website or front End of an Airline Reservation. I have used HTML, CSS, JavaScript, Bootstrap and </a:t>
            </a:r>
            <a:r>
              <a:rPr lang="en-IN" dirty="0" err="1" smtClean="0"/>
              <a:t>JQuery</a:t>
            </a:r>
            <a:r>
              <a:rPr lang="en-IN" dirty="0" smtClean="0"/>
              <a:t> to develop my website. This website is fully responsive and quite good colours and arrangement of different items. </a:t>
            </a:r>
          </a:p>
          <a:p>
            <a:r>
              <a:rPr lang="en-IN" dirty="0" smtClean="0"/>
              <a:t>Airline Reservation System contains the details about flight schedules and its fare tariffs, passenger reservations and ticket records</a:t>
            </a:r>
            <a:r>
              <a:rPr lang="en-IN" dirty="0" smtClean="0"/>
              <a:t>. </a:t>
            </a:r>
          </a:p>
          <a:p>
            <a:endParaRPr lang="en-IN" dirty="0" smtClean="0"/>
          </a:p>
          <a:p>
            <a:r>
              <a:rPr lang="en-IN" dirty="0" smtClean="0"/>
              <a:t>Airline Reservation System will hold flight schedules and its fare tariffs, passenger reservations and ticket records. It saves time as it allows online procedure as users no longer to wait in a queue to book the flights. It is automatically generated by the server. </a:t>
            </a:r>
            <a:endParaRPr lang="en-IN" dirty="0" smtClean="0"/>
          </a:p>
          <a:p>
            <a:endParaRPr lang="en-IN" dirty="0" smtClean="0"/>
          </a:p>
          <a:p>
            <a:r>
              <a:rPr lang="en-IN" dirty="0" smtClean="0"/>
              <a:t>Admin is the main authority who can do addition, deletion, and modification of flights if required.</a:t>
            </a:r>
          </a:p>
          <a:p>
            <a:endParaRPr lang="en-IN"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23528" y="260648"/>
            <a:ext cx="8028384" cy="923330"/>
          </a:xfrm>
          <a:prstGeom prst="rect">
            <a:avLst/>
          </a:prstGeom>
          <a:noFill/>
        </p:spPr>
        <p:txBody>
          <a:bodyPr wrap="square" lIns="91440" tIns="45720" rIns="91440" bIns="45720">
            <a:spAutoFit/>
          </a:bodyPr>
          <a:lstStyle/>
          <a:p>
            <a:pPr algn="ctr"/>
            <a:r>
              <a:rPr lang="en-US" sz="5400" b="1" cap="none"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Project Description</a:t>
            </a:r>
            <a:endParaRPr lang="en-U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sp>
        <p:nvSpPr>
          <p:cNvPr id="8" name="TextBox 7"/>
          <p:cNvSpPr txBox="1"/>
          <p:nvPr/>
        </p:nvSpPr>
        <p:spPr>
          <a:xfrm>
            <a:off x="323528" y="1124744"/>
            <a:ext cx="8280920" cy="5909310"/>
          </a:xfrm>
          <a:prstGeom prst="rect">
            <a:avLst/>
          </a:prstGeom>
          <a:noFill/>
        </p:spPr>
        <p:txBody>
          <a:bodyPr wrap="square" rtlCol="0">
            <a:spAutoFit/>
          </a:bodyPr>
          <a:lstStyle/>
          <a:p>
            <a:endParaRPr lang="en-IN" dirty="0" smtClean="0"/>
          </a:p>
          <a:p>
            <a:r>
              <a:rPr lang="en-IN" dirty="0" smtClean="0"/>
              <a:t>Disadvantages </a:t>
            </a:r>
            <a:endParaRPr lang="en-IN" dirty="0" smtClean="0"/>
          </a:p>
          <a:p>
            <a:pPr lvl="0">
              <a:buFont typeface="Arial" pitchFamily="34" charset="0"/>
              <a:buChar char="•"/>
            </a:pPr>
            <a:r>
              <a:rPr lang="en-IN" dirty="0" smtClean="0"/>
              <a:t>Manually goes to the Airport and book his ticket. </a:t>
            </a:r>
          </a:p>
          <a:p>
            <a:pPr lvl="0">
              <a:buFont typeface="Arial" pitchFamily="34" charset="0"/>
              <a:buChar char="•"/>
            </a:pPr>
            <a:r>
              <a:rPr lang="en-IN" dirty="0" smtClean="0"/>
              <a:t>Downloading the ticket form as paper document, filling it manually and submitting it at Airport. </a:t>
            </a:r>
          </a:p>
          <a:p>
            <a:pPr lvl="0">
              <a:buFont typeface="Arial" pitchFamily="34" charset="0"/>
              <a:buChar char="•"/>
            </a:pPr>
            <a:r>
              <a:rPr lang="en-IN" dirty="0" smtClean="0"/>
              <a:t>Fill the Ticket form on system and get the print out as paper documents to submit it at Airport.</a:t>
            </a:r>
          </a:p>
          <a:p>
            <a:pPr lvl="0">
              <a:buFont typeface="Arial" pitchFamily="34" charset="0"/>
              <a:buChar char="•"/>
            </a:pPr>
            <a:r>
              <a:rPr lang="en-IN" dirty="0" smtClean="0"/>
              <a:t>Booking the Ticket at some particular registered ticket counters in online. </a:t>
            </a:r>
          </a:p>
          <a:p>
            <a:pPr lvl="0">
              <a:buFont typeface="Arial" pitchFamily="34" charset="0"/>
              <a:buChar char="•"/>
            </a:pPr>
            <a:r>
              <a:rPr lang="en-IN" dirty="0" smtClean="0"/>
              <a:t>Even above approaches make a ticket booking online, it was not completely done on online. Passenger may not have much freedom over this approach. </a:t>
            </a:r>
          </a:p>
          <a:p>
            <a:pPr lvl="0">
              <a:buFont typeface="Arial" pitchFamily="34" charset="0"/>
              <a:buChar char="•"/>
            </a:pPr>
            <a:r>
              <a:rPr lang="en-IN" dirty="0" smtClean="0"/>
              <a:t>Hence the Passenger may or may not be satisfied with this approach as it includes manual intervention like travelling to Airport for booking his ticket. </a:t>
            </a:r>
          </a:p>
          <a:p>
            <a:pPr lvl="0">
              <a:buFont typeface="Arial" pitchFamily="34" charset="0"/>
              <a:buChar char="•"/>
            </a:pPr>
            <a:r>
              <a:rPr lang="en-IN" dirty="0" smtClean="0"/>
              <a:t>Cannot Upload and Download the latest updates. </a:t>
            </a:r>
          </a:p>
          <a:p>
            <a:pPr lvl="0">
              <a:buFont typeface="Arial" pitchFamily="34" charset="0"/>
              <a:buChar char="•"/>
            </a:pPr>
            <a:r>
              <a:rPr lang="en-IN" dirty="0" smtClean="0"/>
              <a:t>No use of Web Services and </a:t>
            </a:r>
            <a:r>
              <a:rPr lang="en-IN" dirty="0" err="1" smtClean="0"/>
              <a:t>Remoting</a:t>
            </a:r>
            <a:r>
              <a:rPr lang="en-IN" dirty="0" smtClean="0"/>
              <a:t>. </a:t>
            </a:r>
          </a:p>
          <a:p>
            <a:pPr lvl="0">
              <a:buFont typeface="Arial" pitchFamily="34" charset="0"/>
              <a:buChar char="•"/>
            </a:pPr>
            <a:r>
              <a:rPr lang="en-IN" dirty="0" smtClean="0"/>
              <a:t>Risk of mismanagement and of data when the project is under development. </a:t>
            </a:r>
          </a:p>
          <a:p>
            <a:pPr lvl="0">
              <a:buFont typeface="Arial" pitchFamily="34" charset="0"/>
              <a:buChar char="•"/>
            </a:pPr>
            <a:r>
              <a:rPr lang="en-IN" dirty="0" smtClean="0"/>
              <a:t>Less Security. </a:t>
            </a:r>
          </a:p>
          <a:p>
            <a:pPr lvl="0">
              <a:buFont typeface="Arial" pitchFamily="34" charset="0"/>
              <a:buChar char="•"/>
            </a:pPr>
            <a:r>
              <a:rPr lang="en-IN" dirty="0" smtClean="0"/>
              <a:t>No proper coordination between different Applications and Users.</a:t>
            </a:r>
          </a:p>
          <a:p>
            <a:pPr lvl="0">
              <a:buFont typeface="Arial" pitchFamily="34" charset="0"/>
              <a:buChar char="•"/>
            </a:pPr>
            <a:r>
              <a:rPr lang="en-IN" dirty="0" smtClean="0"/>
              <a:t>Fewer Use friendly. </a:t>
            </a:r>
          </a:p>
          <a:p>
            <a:endParaRPr lang="en-IN"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51520" y="1772816"/>
            <a:ext cx="8280920" cy="1477328"/>
          </a:xfrm>
          <a:prstGeom prst="rect">
            <a:avLst/>
          </a:prstGeom>
          <a:noFill/>
        </p:spPr>
        <p:txBody>
          <a:bodyPr wrap="square" rtlCol="0">
            <a:spAutoFit/>
          </a:bodyPr>
          <a:lstStyle/>
          <a:p>
            <a:r>
              <a:rPr lang="en-IN" dirty="0" smtClean="0"/>
              <a:t>Advantages: </a:t>
            </a:r>
          </a:p>
          <a:p>
            <a:pPr lvl="0">
              <a:buFont typeface="Arial" pitchFamily="34" charset="0"/>
              <a:buChar char="•"/>
            </a:pPr>
            <a:r>
              <a:rPr lang="en-IN" dirty="0" smtClean="0"/>
              <a:t>User friendliness provided in the application with various controls. </a:t>
            </a:r>
          </a:p>
          <a:p>
            <a:pPr lvl="0">
              <a:buFont typeface="Arial" pitchFamily="34" charset="0"/>
              <a:buChar char="•"/>
            </a:pPr>
            <a:r>
              <a:rPr lang="en-IN" dirty="0" smtClean="0"/>
              <a:t>The system makes the overall project management much easier and flexible. </a:t>
            </a:r>
          </a:p>
          <a:p>
            <a:pPr lvl="0">
              <a:buFont typeface="Arial" pitchFamily="34" charset="0"/>
              <a:buChar char="•"/>
            </a:pPr>
            <a:r>
              <a:rPr lang="en-IN" dirty="0" smtClean="0"/>
              <a:t> It provides high level of security with different level of authentication.</a:t>
            </a:r>
            <a:endParaRPr lang="en-IN" dirty="0"/>
          </a:p>
        </p:txBody>
      </p:sp>
      <p:sp>
        <p:nvSpPr>
          <p:cNvPr id="5" name="Rectangle 4"/>
          <p:cNvSpPr/>
          <p:nvPr/>
        </p:nvSpPr>
        <p:spPr>
          <a:xfrm>
            <a:off x="323528" y="260648"/>
            <a:ext cx="8028384" cy="923330"/>
          </a:xfrm>
          <a:prstGeom prst="rect">
            <a:avLst/>
          </a:prstGeom>
          <a:noFill/>
        </p:spPr>
        <p:txBody>
          <a:bodyPr wrap="square" lIns="91440" tIns="45720" rIns="91440" bIns="45720">
            <a:spAutoFit/>
          </a:bodyPr>
          <a:lstStyle/>
          <a:p>
            <a:pPr algn="ctr"/>
            <a:r>
              <a:rPr lang="en-US" sz="5400" b="1" cap="none"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Project Description</a:t>
            </a:r>
            <a:endParaRPr lang="en-U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880149" y="116632"/>
            <a:ext cx="7128875" cy="923330"/>
          </a:xfrm>
          <a:prstGeom prst="rect">
            <a:avLst/>
          </a:prstGeom>
          <a:noFill/>
        </p:spPr>
        <p:txBody>
          <a:bodyPr wrap="none" lIns="91440" tIns="45720" rIns="91440" bIns="45720">
            <a:spAutoFit/>
          </a:bodyPr>
          <a:lstStyle/>
          <a:p>
            <a:pPr algn="ctr"/>
            <a:r>
              <a:rPr lang="en-US" sz="5400" b="1" cap="none" spc="100" dirty="0" smtClean="0">
                <a:ln w="18000">
                  <a:solidFill>
                    <a:schemeClr val="accent1">
                      <a:satMod val="200000"/>
                      <a:tint val="72000"/>
                    </a:schemeClr>
                  </a:solidFill>
                  <a:prstDash val="solid"/>
                </a:ln>
                <a:solidFill>
                  <a:schemeClr val="accent1">
                    <a:satMod val="280000"/>
                    <a:tint val="100000"/>
                    <a:alpha val="5700"/>
                  </a:schemeClr>
                </a:solidFill>
                <a:effectLst>
                  <a:outerShdw blurRad="25000" dist="20000" dir="16020000" algn="tl">
                    <a:schemeClr val="accent1">
                      <a:satMod val="200000"/>
                      <a:shade val="1000"/>
                      <a:alpha val="60000"/>
                    </a:schemeClr>
                  </a:outerShdw>
                </a:effectLst>
              </a:rPr>
              <a:t>Technologies </a:t>
            </a:r>
            <a:r>
              <a:rPr lang="en-US" sz="5400" b="1" spc="100" dirty="0" smtClean="0">
                <a:ln w="18000">
                  <a:solidFill>
                    <a:schemeClr val="accent1">
                      <a:satMod val="200000"/>
                      <a:tint val="72000"/>
                    </a:schemeClr>
                  </a:solidFill>
                  <a:prstDash val="solid"/>
                </a:ln>
                <a:solidFill>
                  <a:schemeClr val="accent1">
                    <a:satMod val="280000"/>
                    <a:tint val="100000"/>
                    <a:alpha val="5700"/>
                  </a:schemeClr>
                </a:solidFill>
                <a:effectLst>
                  <a:outerShdw blurRad="25000" dist="20000" dir="16020000" algn="tl">
                    <a:schemeClr val="accent1">
                      <a:satMod val="200000"/>
                      <a:shade val="1000"/>
                      <a:alpha val="60000"/>
                    </a:schemeClr>
                  </a:outerShdw>
                </a:effectLst>
              </a:rPr>
              <a:t>Used</a:t>
            </a:r>
            <a:endParaRPr lang="en-US" sz="5400" b="1" cap="none" spc="100" dirty="0">
              <a:ln w="18000">
                <a:solidFill>
                  <a:schemeClr val="accent1">
                    <a:satMod val="200000"/>
                    <a:tint val="72000"/>
                  </a:schemeClr>
                </a:solidFill>
                <a:prstDash val="solid"/>
              </a:ln>
              <a:solidFill>
                <a:schemeClr val="accent1">
                  <a:satMod val="280000"/>
                  <a:tint val="100000"/>
                  <a:alpha val="5700"/>
                </a:schemeClr>
              </a:solidFill>
              <a:effectLst>
                <a:outerShdw blurRad="25000" dist="20000" dir="16020000" algn="tl">
                  <a:schemeClr val="accent1">
                    <a:satMod val="200000"/>
                    <a:shade val="1000"/>
                    <a:alpha val="60000"/>
                  </a:schemeClr>
                </a:outerShdw>
              </a:effectLst>
            </a:endParaRPr>
          </a:p>
        </p:txBody>
      </p:sp>
      <p:sp>
        <p:nvSpPr>
          <p:cNvPr id="5" name="TextBox 4"/>
          <p:cNvSpPr txBox="1"/>
          <p:nvPr/>
        </p:nvSpPr>
        <p:spPr>
          <a:xfrm>
            <a:off x="323528" y="1340768"/>
            <a:ext cx="8280920" cy="2585323"/>
          </a:xfrm>
          <a:prstGeom prst="rect">
            <a:avLst/>
          </a:prstGeom>
          <a:noFill/>
        </p:spPr>
        <p:txBody>
          <a:bodyPr wrap="square" rtlCol="0">
            <a:spAutoFit/>
          </a:bodyPr>
          <a:lstStyle/>
          <a:p>
            <a:pPr lvl="0"/>
            <a:r>
              <a:rPr lang="en-IN" b="1" dirty="0"/>
              <a:t>HTML5: </a:t>
            </a:r>
            <a:r>
              <a:rPr lang="en-IN" dirty="0"/>
              <a:t>HTML5 is a mark-up language used for structuring and presenting content on the World Wide Web. It is the fifth and latest major version of HTML that is a World Wide Web Consortium recommendation</a:t>
            </a:r>
            <a:r>
              <a:rPr lang="en-IN" dirty="0" smtClean="0"/>
              <a:t>.</a:t>
            </a:r>
          </a:p>
          <a:p>
            <a:pPr lvl="0"/>
            <a:endParaRPr lang="en-IN" dirty="0"/>
          </a:p>
          <a:p>
            <a:pPr lvl="0">
              <a:buFont typeface="Arial" pitchFamily="34" charset="0"/>
              <a:buChar char="•"/>
            </a:pPr>
            <a:r>
              <a:rPr lang="en-IN" dirty="0" smtClean="0"/>
              <a:t> HTML </a:t>
            </a:r>
            <a:r>
              <a:rPr lang="en-IN" dirty="0"/>
              <a:t>is the standard mark-up language for creating Web pages.</a:t>
            </a:r>
          </a:p>
          <a:p>
            <a:pPr lvl="0">
              <a:buFont typeface="Arial" pitchFamily="34" charset="0"/>
              <a:buChar char="•"/>
            </a:pPr>
            <a:r>
              <a:rPr lang="en-IN" dirty="0" smtClean="0"/>
              <a:t> HTML </a:t>
            </a:r>
            <a:r>
              <a:rPr lang="en-IN" dirty="0"/>
              <a:t>describes the structure of a Web page.</a:t>
            </a:r>
          </a:p>
          <a:p>
            <a:pPr lvl="0">
              <a:buFont typeface="Arial" pitchFamily="34" charset="0"/>
              <a:buChar char="•"/>
            </a:pPr>
            <a:r>
              <a:rPr lang="en-IN" dirty="0" smtClean="0"/>
              <a:t> HTML </a:t>
            </a:r>
            <a:r>
              <a:rPr lang="en-IN" dirty="0"/>
              <a:t>consists of a series of elements.</a:t>
            </a:r>
          </a:p>
          <a:p>
            <a:pPr lvl="0">
              <a:buFont typeface="Arial" pitchFamily="34" charset="0"/>
              <a:buChar char="•"/>
            </a:pPr>
            <a:r>
              <a:rPr lang="en-IN" dirty="0" smtClean="0"/>
              <a:t> HTML </a:t>
            </a:r>
            <a:r>
              <a:rPr lang="en-IN" dirty="0"/>
              <a:t>elements tell the browser how to display the content.</a:t>
            </a:r>
          </a:p>
          <a:p>
            <a:endParaRPr lang="en-IN" dirty="0"/>
          </a:p>
        </p:txBody>
      </p:sp>
      <p:sp>
        <p:nvSpPr>
          <p:cNvPr id="6" name="TextBox 5"/>
          <p:cNvSpPr txBox="1"/>
          <p:nvPr/>
        </p:nvSpPr>
        <p:spPr>
          <a:xfrm>
            <a:off x="395536" y="4221088"/>
            <a:ext cx="7776864" cy="2308324"/>
          </a:xfrm>
          <a:prstGeom prst="rect">
            <a:avLst/>
          </a:prstGeom>
          <a:noFill/>
        </p:spPr>
        <p:txBody>
          <a:bodyPr wrap="square" rtlCol="0">
            <a:spAutoFit/>
          </a:bodyPr>
          <a:lstStyle/>
          <a:p>
            <a:pPr lvl="0"/>
            <a:r>
              <a:rPr lang="en-IN" b="1" dirty="0"/>
              <a:t>CSS3: </a:t>
            </a:r>
            <a:r>
              <a:rPr lang="en-IN" dirty="0"/>
              <a:t>Cascading Style Sheets (CSS) is a style sheet language used for describing the look and formatting of a document written in a mark-up language</a:t>
            </a:r>
            <a:r>
              <a:rPr lang="en-IN" dirty="0" smtClean="0"/>
              <a:t>.</a:t>
            </a:r>
          </a:p>
          <a:p>
            <a:pPr lvl="0"/>
            <a:endParaRPr lang="en-IN" dirty="0"/>
          </a:p>
          <a:p>
            <a:pPr lvl="0">
              <a:buFont typeface="Arial" pitchFamily="34" charset="0"/>
              <a:buChar char="•"/>
            </a:pPr>
            <a:r>
              <a:rPr lang="en-IN" dirty="0" smtClean="0"/>
              <a:t> CSS </a:t>
            </a:r>
            <a:r>
              <a:rPr lang="en-IN" dirty="0"/>
              <a:t>describes how HTML elements are to be displayed on screen, </a:t>
            </a:r>
            <a:r>
              <a:rPr lang="en-IN" dirty="0" smtClean="0"/>
              <a:t>  paper</a:t>
            </a:r>
            <a:r>
              <a:rPr lang="en-IN" dirty="0"/>
              <a:t>, or in other media</a:t>
            </a:r>
          </a:p>
          <a:p>
            <a:pPr>
              <a:buFont typeface="Arial" pitchFamily="34" charset="0"/>
              <a:buChar char="•"/>
            </a:pPr>
            <a:r>
              <a:rPr lang="en-IN" dirty="0" smtClean="0"/>
              <a:t> CSS</a:t>
            </a:r>
            <a:r>
              <a:rPr lang="en-IN" dirty="0"/>
              <a:t> saves a lot of work. It can control the layout of multiple web pages all at once</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7544" y="188641"/>
            <a:ext cx="8136904" cy="6463308"/>
          </a:xfrm>
          <a:prstGeom prst="rect">
            <a:avLst/>
          </a:prstGeom>
        </p:spPr>
        <p:txBody>
          <a:bodyPr wrap="square">
            <a:spAutoFit/>
          </a:bodyPr>
          <a:lstStyle/>
          <a:p>
            <a:pPr lvl="0"/>
            <a:r>
              <a:rPr lang="en-IN" b="1" dirty="0" smtClean="0"/>
              <a:t>JavaScript: </a:t>
            </a:r>
            <a:endParaRPr lang="en-IN" dirty="0" smtClean="0"/>
          </a:p>
          <a:p>
            <a:r>
              <a:rPr lang="en-IN" dirty="0" smtClean="0"/>
              <a:t>JavaScript often abbreviated as JS, is a programming language that conforms to the </a:t>
            </a:r>
            <a:r>
              <a:rPr lang="en-IN" dirty="0" err="1" smtClean="0"/>
              <a:t>ECMAScript</a:t>
            </a:r>
            <a:r>
              <a:rPr lang="en-IN" dirty="0" smtClean="0"/>
              <a:t> specification. JavaScript is high-level, often just-in-time compiled, and multi-paradigm. It has curly-bracket syntax, dynamic typing, prototype-based object-orientation, and first-class functions.</a:t>
            </a:r>
          </a:p>
          <a:p>
            <a:r>
              <a:rPr lang="en-IN" dirty="0" smtClean="0"/>
              <a:t>Alongside HTML and CSS, JavaScript is one of the core technologies of the World Wide Web. JavaScript enables interactive web pages and is an essential part of web applications. The vast majority of websites use it for client-side page behaviour, and all major web browsers have a dedicated JavaScript engine to execute it</a:t>
            </a:r>
            <a:r>
              <a:rPr lang="en-IN" dirty="0" smtClean="0"/>
              <a:t>.</a:t>
            </a:r>
          </a:p>
          <a:p>
            <a:endParaRPr lang="en-IN" dirty="0" smtClean="0"/>
          </a:p>
          <a:p>
            <a:pPr lvl="0"/>
            <a:r>
              <a:rPr lang="en-IN" b="1" dirty="0" smtClean="0"/>
              <a:t>Bootstrap: </a:t>
            </a:r>
            <a:endParaRPr lang="en-IN" dirty="0" smtClean="0"/>
          </a:p>
          <a:p>
            <a:pPr fontAlgn="base"/>
            <a:r>
              <a:rPr lang="en-IN" dirty="0" smtClean="0"/>
              <a:t>Bootstrap is a free and open-source tool collection for creating responsive websites and web applications. It is the most popular HTML, CSS, and JavaScript framework for developing responsive, mobile-first web sites. It solves many problems which we had once, one of which is the cross-browser compatibility issue. Nowadays, the websites are perfect for all the browsers (IE, Firefox and Chrome) and for all sizes of screens (Desktop, Tablets, </a:t>
            </a:r>
            <a:r>
              <a:rPr lang="en-IN" dirty="0" err="1" smtClean="0"/>
              <a:t>Phablets</a:t>
            </a:r>
            <a:r>
              <a:rPr lang="en-IN" dirty="0" smtClean="0"/>
              <a:t>, and Phones). All thanks to Bootstrap developers -Mark Otto and Jacob Thornton of Twitter, though it was later declared to be an open-source project.</a:t>
            </a:r>
          </a:p>
          <a:p>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251520" y="188640"/>
            <a:ext cx="8280920" cy="2585323"/>
          </a:xfrm>
          <a:prstGeom prst="rect">
            <a:avLst/>
          </a:prstGeom>
        </p:spPr>
        <p:txBody>
          <a:bodyPr wrap="square">
            <a:spAutoFit/>
          </a:bodyPr>
          <a:lstStyle/>
          <a:p>
            <a:pPr lvl="0"/>
            <a:r>
              <a:rPr lang="en-IN" b="1" dirty="0" err="1" smtClean="0"/>
              <a:t>JQuery</a:t>
            </a:r>
            <a:r>
              <a:rPr lang="en-IN" b="1" dirty="0" smtClean="0"/>
              <a:t>: </a:t>
            </a:r>
            <a:endParaRPr lang="en-IN" dirty="0" smtClean="0"/>
          </a:p>
          <a:p>
            <a:r>
              <a:rPr lang="en-IN" dirty="0" err="1" smtClean="0"/>
              <a:t>jQuery</a:t>
            </a:r>
            <a:r>
              <a:rPr lang="en-IN" dirty="0" smtClean="0"/>
              <a:t> is a lightweight, "write less, do more", JavaScript library.</a:t>
            </a:r>
          </a:p>
          <a:p>
            <a:r>
              <a:rPr lang="en-IN" dirty="0" smtClean="0"/>
              <a:t>The purpose of </a:t>
            </a:r>
            <a:r>
              <a:rPr lang="en-IN" dirty="0" err="1" smtClean="0"/>
              <a:t>jQuery</a:t>
            </a:r>
            <a:r>
              <a:rPr lang="en-IN" dirty="0" smtClean="0"/>
              <a:t> is to make it much easier to use JavaScript on your website.</a:t>
            </a:r>
          </a:p>
          <a:p>
            <a:r>
              <a:rPr lang="en-IN" dirty="0" err="1" smtClean="0"/>
              <a:t>jQuery</a:t>
            </a:r>
            <a:r>
              <a:rPr lang="en-IN" dirty="0" smtClean="0"/>
              <a:t> takes a lot of common tasks that require many lines of JavaScript code to accomplish, and wraps them into methods that you can call with a single line of code.</a:t>
            </a:r>
          </a:p>
          <a:p>
            <a:r>
              <a:rPr lang="en-IN" dirty="0" err="1" smtClean="0"/>
              <a:t>jQuery</a:t>
            </a:r>
            <a:r>
              <a:rPr lang="en-IN" dirty="0" smtClean="0"/>
              <a:t> also simplifies a lot of the complicated things from JavaScript, like AJAX calls and DOM manipulation.</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9454" y="1844824"/>
            <a:ext cx="7808548" cy="1754326"/>
          </a:xfrm>
          <a:prstGeom prst="rect">
            <a:avLst/>
          </a:prstGeom>
          <a:noFill/>
        </p:spPr>
        <p:txBody>
          <a:bodyPr wrap="none" lIns="91440" tIns="45720" rIns="91440" bIns="45720">
            <a:sp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p>
            <a:pPr algn="ctr"/>
            <a:r>
              <a:rPr lang="en-US" sz="54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Moving towards </a:t>
            </a:r>
          </a:p>
          <a:p>
            <a:pPr algn="ctr"/>
            <a:r>
              <a:rPr lang="en-US" sz="5400" b="1"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rPr>
              <a:t>Project </a:t>
            </a:r>
            <a:endParaRPr lang="en-US" sz="5400" b="1" cap="all" spc="0"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2195736" y="404664"/>
            <a:ext cx="5032147" cy="923330"/>
          </a:xfrm>
          <a:prstGeom prst="rect">
            <a:avLst/>
          </a:prstGeom>
          <a:noFill/>
        </p:spPr>
        <p:txBody>
          <a:bodyPr wrap="none" lIns="91440" tIns="45720" rIns="91440" bIns="45720">
            <a:spAutoFit/>
          </a:bodyPr>
          <a:lstStyle/>
          <a:p>
            <a:pPr algn="ctr"/>
            <a:r>
              <a:rPr lang="en-US" sz="5400" b="1" cap="none" spc="300" dirty="0" smtClean="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rPr>
              <a:t>HOMEPAGE</a:t>
            </a:r>
            <a:endParaRPr lang="en-US" sz="5400" b="1" cap="none" spc="300" dirty="0">
              <a:ln w="11430" cmpd="sng">
                <a:solidFill>
                  <a:schemeClr val="accent1">
                    <a:tint val="10000"/>
                  </a:schemeClr>
                </a:solidFill>
                <a:prstDash val="solid"/>
                <a:miter lim="800000"/>
              </a:ln>
              <a:gradFill>
                <a:gsLst>
                  <a:gs pos="10000">
                    <a:schemeClr val="accent1">
                      <a:tint val="83000"/>
                      <a:shade val="100000"/>
                      <a:satMod val="200000"/>
                    </a:schemeClr>
                  </a:gs>
                  <a:gs pos="75000">
                    <a:schemeClr val="accent1">
                      <a:tint val="100000"/>
                      <a:shade val="50000"/>
                      <a:satMod val="150000"/>
                    </a:schemeClr>
                  </a:gs>
                </a:gsLst>
                <a:lin ang="5400000"/>
              </a:gradFill>
              <a:effectLst>
                <a:glow rad="45500">
                  <a:schemeClr val="accent1">
                    <a:satMod val="220000"/>
                    <a:alpha val="35000"/>
                  </a:schemeClr>
                </a:glow>
              </a:effectLst>
            </a:endParaRPr>
          </a:p>
        </p:txBody>
      </p:sp>
      <p:pic>
        <p:nvPicPr>
          <p:cNvPr id="7" name="Picture 6" descr="C:\Users\hp\Pictures\Screenshots\Screenshot (91).png"/>
          <p:cNvPicPr/>
          <p:nvPr/>
        </p:nvPicPr>
        <p:blipFill>
          <a:blip r:embed="rId2" cstate="print"/>
          <a:srcRect/>
          <a:stretch>
            <a:fillRect/>
          </a:stretch>
        </p:blipFill>
        <p:spPr bwMode="auto">
          <a:xfrm>
            <a:off x="899592" y="1484784"/>
            <a:ext cx="7200800" cy="3672408"/>
          </a:xfrm>
          <a:prstGeom prst="rect">
            <a:avLst/>
          </a:prstGeom>
          <a:noFill/>
          <a:ln w="9525">
            <a:noFill/>
            <a:miter lim="800000"/>
            <a:headEnd/>
            <a:tailEnd/>
          </a:ln>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85</TotalTime>
  <Words>782</Words>
  <Application>Microsoft Office PowerPoint</Application>
  <PresentationFormat>On-screen Show (4:3)</PresentationFormat>
  <Paragraphs>59</Paragraphs>
  <Slides>19</Slides>
  <Notes>1</Notes>
  <HiddenSlides>0</HiddenSlides>
  <MMClips>0</MMClips>
  <ScaleCrop>false</ScaleCrop>
  <HeadingPairs>
    <vt:vector size="4" baseType="variant">
      <vt:variant>
        <vt:lpstr>Theme</vt:lpstr>
      </vt:variant>
      <vt:variant>
        <vt:i4>1</vt:i4>
      </vt:variant>
      <vt:variant>
        <vt:lpstr>Slide Titles</vt:lpstr>
      </vt:variant>
      <vt:variant>
        <vt:i4>19</vt:i4>
      </vt:variant>
    </vt:vector>
  </HeadingPairs>
  <TitlesOfParts>
    <vt:vector size="20" baseType="lpstr">
      <vt:lpstr>Oriel</vt:lpstr>
      <vt:lpstr>Full Stack Presentation</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sonali srivastava</dc:creator>
  <cp:lastModifiedBy>sonali srivastava</cp:lastModifiedBy>
  <cp:revision>10</cp:revision>
  <dcterms:created xsi:type="dcterms:W3CDTF">2020-09-12T01:52:05Z</dcterms:created>
  <dcterms:modified xsi:type="dcterms:W3CDTF">2020-12-07T18:03:36Z</dcterms:modified>
</cp:coreProperties>
</file>

<file path=docProps/thumbnail.jpeg>
</file>